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5"/>
  </p:notesMasterIdLst>
  <p:sldIdLst>
    <p:sldId id="390" r:id="rId3"/>
    <p:sldId id="262" r:id="rId4"/>
    <p:sldId id="263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5FD2-31F0-4C0B-95CA-811A8A4E6F51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1942-F20C-4A08-95F5-2A6986C15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64F1C930-B425-4849-901E-EDC7E95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53A2A7-0643-4378-A3E0-E2766DCD4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474" y="193448"/>
            <a:ext cx="918940" cy="8858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0" y="1285876"/>
            <a:ext cx="12192000" cy="462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IEEE - Advancing Technology for Human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2" y="305368"/>
            <a:ext cx="1178881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0012831-FB05-4DB8-8286-16ACE646F9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" y="147389"/>
            <a:ext cx="2805289" cy="1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77C0E-ACE4-48B6-B244-F66B32AD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442075"/>
            <a:ext cx="2743200" cy="365125"/>
          </a:xfrm>
        </p:spPr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-6350" y="0"/>
            <a:ext cx="12192000" cy="4864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5583BE3-7F27-474B-8977-CB25A2A7B5C3}"/>
              </a:ext>
            </a:extLst>
          </p:cNvPr>
          <p:cNvSpPr/>
          <p:nvPr userDrawn="1"/>
        </p:nvSpPr>
        <p:spPr>
          <a:xfrm>
            <a:off x="330200" y="889000"/>
            <a:ext cx="115443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0200" y="91661"/>
            <a:ext cx="10515600" cy="79734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338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64F1C930-B425-4849-901E-EDC7E95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53A2A7-0643-4378-A3E0-E2766DCD4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1634" y="301519"/>
            <a:ext cx="673435" cy="64916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0" y="1285876"/>
            <a:ext cx="12192000" cy="462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IEEE - Advancing Technology for Human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03" y="382414"/>
            <a:ext cx="863929" cy="4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0012831-FB05-4DB8-8286-16ACE646F9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55" y="147389"/>
            <a:ext cx="2805289" cy="1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77C0E-ACE4-48B6-B244-F66B32AD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442075"/>
            <a:ext cx="2743200" cy="365125"/>
          </a:xfrm>
        </p:spPr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-6350" y="0"/>
            <a:ext cx="12192000" cy="4864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5583BE3-7F27-474B-8977-CB25A2A7B5C3}"/>
              </a:ext>
            </a:extLst>
          </p:cNvPr>
          <p:cNvSpPr/>
          <p:nvPr userDrawn="1"/>
        </p:nvSpPr>
        <p:spPr>
          <a:xfrm>
            <a:off x="330200" y="889000"/>
            <a:ext cx="115443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0200" y="91661"/>
            <a:ext cx="10515600" cy="79734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7100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BCFF35-802F-480F-B853-95CFF81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BFE3BF-58EC-4CE6-BE15-D32491AD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5D5329-3041-45D6-931A-AF5CF60C5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49890-BF7F-4409-A8FF-9A8E24AB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601C4-51C6-4747-8667-BE42B82B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BCFF35-802F-480F-B853-95CFF81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BFE3BF-58EC-4CE6-BE15-D32491AD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5D5329-3041-45D6-931A-AF5CF60C5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49890-BF7F-4409-A8FF-9A8E24AB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601C4-51C6-4747-8667-BE42B82B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0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D9BFAF-39E2-4890-B798-019AC032846D}"/>
              </a:ext>
            </a:extLst>
          </p:cNvPr>
          <p:cNvSpPr txBox="1"/>
          <p:nvPr/>
        </p:nvSpPr>
        <p:spPr>
          <a:xfrm>
            <a:off x="0" y="4648794"/>
            <a:ext cx="12185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IEEE International Symposium on Circuits and Systems</a:t>
            </a:r>
          </a:p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28- June 1, 2022 Hybrid Conference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05F308D7-0622-4CFF-BD7D-868C5D53AE8E}"/>
              </a:ext>
            </a:extLst>
          </p:cNvPr>
          <p:cNvSpPr txBox="1"/>
          <p:nvPr/>
        </p:nvSpPr>
        <p:spPr>
          <a:xfrm>
            <a:off x="5428477" y="1974780"/>
            <a:ext cx="1335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1DC17484-45DA-48A3-9212-A9336858EF3D}"/>
              </a:ext>
            </a:extLst>
          </p:cNvPr>
          <p:cNvSpPr txBox="1"/>
          <p:nvPr/>
        </p:nvSpPr>
        <p:spPr>
          <a:xfrm>
            <a:off x="5071681" y="3586530"/>
            <a:ext cx="20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id="{661D1B72-2712-4369-A78E-F5A37EBEA985}"/>
              </a:ext>
            </a:extLst>
          </p:cNvPr>
          <p:cNvSpPr txBox="1"/>
          <p:nvPr/>
        </p:nvSpPr>
        <p:spPr>
          <a:xfrm>
            <a:off x="3481502" y="6044659"/>
            <a:ext cx="522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D9D4C0E8-AF20-431D-9213-17574A629316}"/>
              </a:ext>
            </a:extLst>
          </p:cNvPr>
          <p:cNvSpPr txBox="1"/>
          <p:nvPr/>
        </p:nvSpPr>
        <p:spPr>
          <a:xfrm>
            <a:off x="0" y="29297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4506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diagrams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Simple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Easy to view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Make all texts readable by using large fonts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(fonts on all graphics including numbering on axis should be 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larger)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All line drawings on diagrams should be 2¼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or wider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all the available space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use borders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</p:spTree>
    <p:extLst>
      <p:ext uri="{BB962C8B-B14F-4D97-AF65-F5344CB8AC3E}">
        <p14:creationId xmlns:p14="http://schemas.microsoft.com/office/powerpoint/2010/main" val="123956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graphs and avoid tables if possible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graphs simple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Eliminate or subdue distracting grid lines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sufficiently large font sizes for axes labels 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larger)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All line drawings on graphs should be 2¼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or wider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00195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your slides simple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large fonts for high visibility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high contrast colors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Present the highlights, not the details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9451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General Guideline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D90B4-CCB5-45F0-9AA3-E571C83CD758}"/>
              </a:ext>
            </a:extLst>
          </p:cNvPr>
          <p:cNvSpPr txBox="1"/>
          <p:nvPr/>
        </p:nvSpPr>
        <p:spPr>
          <a:xfrm>
            <a:off x="546780" y="1038559"/>
            <a:ext cx="11085739" cy="501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 Format: 16:9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Recommended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Encoding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Settings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:</a:t>
            </a:r>
            <a:endParaRPr lang="ko-KR" altLang="ko-KR" sz="2000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Format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MP4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Compression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H.264 (AAC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for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Audio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)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Resolution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Minimum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height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of 480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pixels</a:t>
            </a:r>
            <a:endParaRPr lang="ko-KR" altLang="ko-KR" sz="2000" u="none" strike="noStrike" dirty="0">
              <a:effectLst/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Frame</a:t>
            </a:r>
            <a:r>
              <a:rPr lang="ko-KR" altLang="ko-KR" sz="2000" b="1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Rate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Content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should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be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encoded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and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uploaded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in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the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same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frame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rate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it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was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recorded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.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Common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frame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rates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include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24, 25, 30, 48, 50, 60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fps</a:t>
            </a:r>
            <a:endParaRPr lang="ko-KR" altLang="ko-KR" sz="2000" u="none" strike="noStrike" dirty="0">
              <a:effectLst/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b="1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Bitrate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Variable</a:t>
            </a:r>
            <a:endParaRPr lang="ko-KR" altLang="ko-KR" sz="2000" u="none" strike="noStrike" dirty="0">
              <a:effectLst/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>
              <a:lnSpc>
                <a:spcPct val="115000"/>
              </a:lnSpc>
            </a:pPr>
            <a:r>
              <a:rPr lang="ko-KR" altLang="ko-KR" sz="2000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 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File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Size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:</a:t>
            </a:r>
            <a:endParaRPr lang="ko-KR" altLang="ko-KR" sz="2000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15:00 minutes  ≥ length ≥  14:30 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minutes: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file size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50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0 MB or less</a:t>
            </a:r>
          </a:p>
          <a:p>
            <a:pPr>
              <a:lnSpc>
                <a:spcPct val="115000"/>
              </a:lnSpc>
            </a:pPr>
            <a:r>
              <a:rPr lang="ko-KR" altLang="ko-KR" sz="2000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 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File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Naming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Convention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:</a:t>
            </a:r>
            <a:endParaRPr lang="ko-KR" altLang="ko-KR" sz="2000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Videos should be named "ISCAS202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-(Paper 4-digit ID#).mp4"</a:t>
            </a:r>
            <a:endParaRPr lang="en-US" altLang="ko-KR" sz="20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8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General Guideline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539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Duration</a:t>
            </a:r>
            <a:endParaRPr lang="ko-KR" altLang="ko-KR" sz="2000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Lecture</a:t>
            </a:r>
            <a:r>
              <a:rPr lang="en-US" altLang="ko-KR" sz="2000" u="none" strike="noStrike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15:00 minutes  </a:t>
            </a:r>
            <a:r>
              <a:rPr lang="en-US" altLang="ko-KR" sz="2000">
                <a:latin typeface="Arial" panose="020B060402020202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≥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 </a:t>
            </a:r>
            <a:r>
              <a:rPr lang="en-US" altLang="ko-KR" sz="2000" u="none" strike="noStrike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length </a:t>
            </a:r>
            <a:r>
              <a:rPr lang="en-US" altLang="ko-KR" sz="2000">
                <a:latin typeface="Arial" panose="020B0604020202020204" pitchFamily="34" charset="0"/>
                <a:ea typeface="맑은 고딕" panose="020B0503020000020004" pitchFamily="50" charset="-127"/>
              </a:rPr>
              <a:t>≥</a:t>
            </a:r>
            <a:r>
              <a:rPr lang="en-US" altLang="ko-KR" sz="2000" u="none" strike="noStrike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14:30 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minutes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Note: The ab</a:t>
            </a: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ove length  is for pre-recording your presentation video, excluding the Q&amp;A time during the real-time presentation </a:t>
            </a:r>
          </a:p>
          <a:p>
            <a:pPr lvl="0">
              <a:lnSpc>
                <a:spcPct val="115000"/>
              </a:lnSpc>
            </a:pPr>
            <a:endParaRPr lang="ko-KR" altLang="ko-KR" sz="2000" u="none" strike="noStrike" dirty="0">
              <a:effectLst/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Video file should be named "ISCAS202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2</a:t>
            </a:r>
            <a:r>
              <a:rPr lang="ko-KR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-(Paper 4-digit ID#).mp4"</a:t>
            </a:r>
            <a:endParaRPr lang="en-US" altLang="ko-KR" sz="2000" b="1" dirty="0"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Slide file should be named "ISCAS202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2</a:t>
            </a:r>
            <a:r>
              <a:rPr lang="ko-KR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-(Paper 4-digit ID#).pdf"</a:t>
            </a:r>
            <a:endParaRPr lang="ko-KR" altLang="ko-KR" sz="2000" dirty="0"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5818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395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Title slide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Outline slide of your talk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Introduction / Motivation / Problems or Challenges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(should convince audience why your work is important)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Details of the work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State how your results compare to other reported work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(specifically compare to the state of the art)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Conclusion slide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Backup slides if desired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(as a preparation for Q/A)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Remember to leave time for questions as part of your timeslot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</p:spTree>
    <p:extLst>
      <p:ext uri="{BB962C8B-B14F-4D97-AF65-F5344CB8AC3E}">
        <p14:creationId xmlns:p14="http://schemas.microsoft.com/office/powerpoint/2010/main" val="101809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3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short phrases, not long sentences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Arial 32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1st sub-bullet 28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2nd sub-bullet 24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Don’t use font size smaller than Arial 24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b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(This font is 20 pt.  Fonts that are 20 </a:t>
            </a:r>
            <a:r>
              <a:rPr lang="en-US" altLang="ko-KR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smaller cannot be read by people in the back of the room.)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Include only equations where you will go through details of the equation during the presentation 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 the smallest font on any part of any equation should be no smaller than 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Any line drawings (e.g. axis on graphs or plots on a graph) should be 2¼ point or thicker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</a:t>
            </a:r>
          </a:p>
        </p:txBody>
      </p:sp>
    </p:spTree>
    <p:extLst>
      <p:ext uri="{BB962C8B-B14F-4D97-AF65-F5344CB8AC3E}">
        <p14:creationId xmlns:p14="http://schemas.microsoft.com/office/powerpoint/2010/main" val="406984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Target time for one slide is 1 to 2 minutes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Each slide should have a title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Ideally limit to ~ 9 lines of text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Ideally limit to ~ 7 words per line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Slides sized for “On Screen Show”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 orientation:  Landscape (16:9)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 (Cont’d)</a:t>
            </a:r>
          </a:p>
        </p:txBody>
      </p:sp>
    </p:spTree>
    <p:extLst>
      <p:ext uri="{BB962C8B-B14F-4D97-AF65-F5344CB8AC3E}">
        <p14:creationId xmlns:p14="http://schemas.microsoft.com/office/powerpoint/2010/main" val="22322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Careful with use of: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Wingdings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MS Line Draw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Monotype Sorts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Symbol fonts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Asian language fonts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Fonts or Symbols</a:t>
            </a:r>
          </a:p>
        </p:txBody>
      </p:sp>
    </p:spTree>
    <p:extLst>
      <p:ext uri="{BB962C8B-B14F-4D97-AF65-F5344CB8AC3E}">
        <p14:creationId xmlns:p14="http://schemas.microsoft.com/office/powerpoint/2010/main" val="344267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Choose high contrast font colors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dark lines/text on a light background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Foreground:  Black,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Blue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Red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Background:  White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Caution:  </a:t>
            </a:r>
            <a:r>
              <a:rPr lang="en-US" altLang="ko-K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yellow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grey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or </a:t>
            </a:r>
            <a:r>
              <a:rPr lang="en-US" altLang="ko-K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cyan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lettering and lines are unreadable when projected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298754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Slides should display without delay (limit use of animation)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distract the audience with any transition effects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Avoid the use of slow graphics, fonts, and special effects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use sound effects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Speed</a:t>
            </a:r>
          </a:p>
        </p:txBody>
      </p:sp>
    </p:spTree>
    <p:extLst>
      <p:ext uri="{BB962C8B-B14F-4D97-AF65-F5344CB8AC3E}">
        <p14:creationId xmlns:p14="http://schemas.microsoft.com/office/powerpoint/2010/main" val="263125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669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Arial Nova Light</vt:lpstr>
      <vt:lpstr>Office 테마</vt:lpstr>
      <vt:lpstr>1_Office 테마</vt:lpstr>
      <vt:lpstr>PowerPoint Presentation</vt:lpstr>
      <vt:lpstr>General Guideline</vt:lpstr>
      <vt:lpstr>General Guideline</vt:lpstr>
      <vt:lpstr>Typical Presentation Flow</vt:lpstr>
      <vt:lpstr>Style Guidelines</vt:lpstr>
      <vt:lpstr>Style Guidelines (Cont’d)</vt:lpstr>
      <vt:lpstr>Special Fonts or Symbols</vt:lpstr>
      <vt:lpstr>Contrast</vt:lpstr>
      <vt:lpstr>Display Speed</vt:lpstr>
      <vt:lpstr>Diagrams</vt:lpstr>
      <vt:lpstr>Graphs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Inyoub Kim</dc:creator>
  <cp:lastModifiedBy>Geiger, Randall L [E CPE]</cp:lastModifiedBy>
  <cp:revision>25</cp:revision>
  <dcterms:created xsi:type="dcterms:W3CDTF">2021-03-04T02:28:42Z</dcterms:created>
  <dcterms:modified xsi:type="dcterms:W3CDTF">2022-03-07T12:26:28Z</dcterms:modified>
</cp:coreProperties>
</file>